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64" r:id="rId3"/>
    <p:sldId id="257" r:id="rId4"/>
    <p:sldId id="258" r:id="rId5"/>
    <p:sldId id="259" r:id="rId6"/>
    <p:sldId id="265" r:id="rId7"/>
    <p:sldId id="262" r:id="rId8"/>
    <p:sldId id="266" r:id="rId9"/>
    <p:sldId id="263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88"/>
    <p:restoredTop sz="96327"/>
  </p:normalViewPr>
  <p:slideViewPr>
    <p:cSldViewPr snapToGrid="0" snapToObjects="1">
      <p:cViewPr>
        <p:scale>
          <a:sx n="79" d="100"/>
          <a:sy n="79" d="100"/>
        </p:scale>
        <p:origin x="1496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tiff>
</file>

<file path=ppt/media/image12.tiff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tiff>
</file>

<file path=ppt/media/media1.mov>
</file>

<file path=ppt/media/media2.mov>
</file>

<file path=ppt/media/media3.mov>
</file>

<file path=ppt/media/media4.mp4>
</file>

<file path=ppt/media/media5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2/8/20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microsoft.com/office/2007/relationships/hdphoto" Target="../media/hdphoto3.wdp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A3D4-E2D0-9046-9D78-CF325C55CB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 defTabSz="914400" rtl="1" eaLnBrk="1" latinLnBrk="0" hangingPunct="1">
              <a:lnSpc>
                <a:spcPct val="83000"/>
              </a:lnSpc>
              <a:spcBef>
                <a:spcPct val="0"/>
              </a:spcBef>
              <a:buNone/>
            </a:pPr>
            <a:r>
              <a:rPr lang="ar-SA" dirty="0"/>
              <a:t>الإسفنجيات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CA00F4-878A-604B-AD01-CD5CBF0947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 algn="ctr" defTabSz="914400" rtl="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</a:pPr>
            <a:r>
              <a:rPr lang="ar-SA" dirty="0"/>
              <a:t>إعداد </a:t>
            </a:r>
            <a:r>
              <a:rPr lang="ar-SA" dirty="0" err="1"/>
              <a:t>أ</a:t>
            </a:r>
            <a:r>
              <a:rPr lang="ar-SA" dirty="0"/>
              <a:t>. فاطمة الزهراء </a:t>
            </a:r>
            <a:r>
              <a:rPr lang="ar-SA" dirty="0" err="1"/>
              <a:t>أشكناني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823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ACE30-110D-F849-9A04-8992B48C6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التكاثر</a:t>
            </a:r>
            <a:endParaRPr lang="en-US" dirty="0"/>
          </a:p>
        </p:txBody>
      </p:sp>
      <p:pic>
        <p:nvPicPr>
          <p:cNvPr id="7" name="Online Media 6" descr="الاسفنجيات copy 3">
            <a:hlinkClick r:id="" action="ppaction://media"/>
            <a:extLst>
              <a:ext uri="{FF2B5EF4-FFF2-40B4-BE49-F238E27FC236}">
                <a16:creationId xmlns:a16="http://schemas.microsoft.com/office/drawing/2014/main" id="{6D0474E4-61C6-444B-845D-FAB37E85267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0325" y="2103438"/>
            <a:ext cx="6991350" cy="3932237"/>
          </a:xfrm>
        </p:spPr>
      </p:pic>
    </p:spTree>
    <p:extLst>
      <p:ext uri="{BB962C8B-B14F-4D97-AF65-F5344CB8AC3E}">
        <p14:creationId xmlns:p14="http://schemas.microsoft.com/office/powerpoint/2010/main" val="409724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934F6-CDB2-2B4C-956E-D381B68F2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بيئة الإسفنجيات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33E407-A51D-3F4F-9440-F13AEDBDC3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0600" y="2285363"/>
            <a:ext cx="4984443" cy="330507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4569D4-686C-334E-8994-B16BC1007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6617" y="2188077"/>
            <a:ext cx="4524783" cy="340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835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الاسفنجيات">
            <a:hlinkClick r:id="" action="ppaction://media"/>
            <a:extLst>
              <a:ext uri="{FF2B5EF4-FFF2-40B4-BE49-F238E27FC236}">
                <a16:creationId xmlns:a16="http://schemas.microsoft.com/office/drawing/2014/main" id="{5647FF55-F7DA-5640-87F2-7B6BA6B90D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0325" y="1462881"/>
            <a:ext cx="6991350" cy="3932237"/>
          </a:xfrm>
        </p:spPr>
      </p:pic>
    </p:spTree>
    <p:extLst>
      <p:ext uri="{BB962C8B-B14F-4D97-AF65-F5344CB8AC3E}">
        <p14:creationId xmlns:p14="http://schemas.microsoft.com/office/powerpoint/2010/main" val="1678394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45968-DA81-FB4F-983A-8538A6CB0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بنية الإسفنجيات</a:t>
            </a:r>
            <a:endParaRPr lang="en-US" dirty="0"/>
          </a:p>
        </p:txBody>
      </p:sp>
      <p:pic>
        <p:nvPicPr>
          <p:cNvPr id="9" name="Content Placeholder 8" descr="A picture containing food&#10;&#10;Description automatically generated">
            <a:extLst>
              <a:ext uri="{FF2B5EF4-FFF2-40B4-BE49-F238E27FC236}">
                <a16:creationId xmlns:a16="http://schemas.microsoft.com/office/drawing/2014/main" id="{83E4A29B-6C90-284B-967F-45F269B138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7600" y="1845389"/>
            <a:ext cx="7680960" cy="4455557"/>
          </a:xfrm>
        </p:spPr>
      </p:pic>
    </p:spTree>
    <p:extLst>
      <p:ext uri="{BB962C8B-B14F-4D97-AF65-F5344CB8AC3E}">
        <p14:creationId xmlns:p14="http://schemas.microsoft.com/office/powerpoint/2010/main" val="4239685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41AF7-6E91-674E-B3DB-6A87A4C27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الوظائف الحيوية</a:t>
            </a:r>
            <a:endParaRPr lang="en-US" dirty="0"/>
          </a:p>
        </p:txBody>
      </p:sp>
      <p:pic>
        <p:nvPicPr>
          <p:cNvPr id="5" name="Content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D2C881FB-786B-E542-AA7A-0FC4249FEC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2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0" b="93194" l="8286" r="91524">
                        <a14:foregroundMark x1="60857" y1="14270" x2="47429" y2="14490"/>
                        <a14:foregroundMark x1="47429" y1="14490" x2="59238" y2="10977"/>
                        <a14:foregroundMark x1="59238" y1="10977" x2="47905" y2="10428"/>
                        <a14:foregroundMark x1="47905" y1="10428" x2="48190" y2="10757"/>
                        <a14:foregroundMark x1="88381" y1="61800" x2="89714" y2="49506"/>
                        <a14:foregroundMark x1="89714" y1="49506" x2="91619" y2="56202"/>
                        <a14:foregroundMark x1="63810" y1="85730" x2="42381" y2="89901"/>
                        <a14:foregroundMark x1="42381" y1="89901" x2="31143" y2="87925"/>
                        <a14:foregroundMark x1="31143" y1="87925" x2="30095" y2="87047"/>
                        <a14:foregroundMark x1="52762" y1="90450" x2="39333" y2="91109"/>
                        <a14:foregroundMark x1="11143" y1="34797" x2="8286" y2="46652"/>
                        <a14:foregroundMark x1="8286" y1="46652" x2="11143" y2="58507"/>
                        <a14:foregroundMark x1="11143" y1="58507" x2="13048" y2="60263"/>
                        <a14:foregroundMark x1="53048" y1="91767" x2="42857" y2="93194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15558" y="1607500"/>
            <a:ext cx="3007702" cy="2606675"/>
          </a:xfrm>
        </p:spPr>
      </p:pic>
      <p:pic>
        <p:nvPicPr>
          <p:cNvPr id="6" name="Content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B9040D20-AA2F-5348-B788-B70B4C778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60" b="93194" l="8286" r="91524">
                        <a14:foregroundMark x1="60857" y1="14270" x2="47429" y2="14490"/>
                        <a14:foregroundMark x1="47429" y1="14490" x2="59238" y2="10977"/>
                        <a14:foregroundMark x1="59238" y1="10977" x2="47905" y2="10428"/>
                        <a14:foregroundMark x1="47905" y1="10428" x2="48190" y2="10757"/>
                        <a14:foregroundMark x1="88381" y1="61800" x2="89714" y2="49506"/>
                        <a14:foregroundMark x1="89714" y1="49506" x2="91619" y2="56202"/>
                        <a14:foregroundMark x1="63810" y1="85730" x2="42381" y2="89901"/>
                        <a14:foregroundMark x1="42381" y1="89901" x2="31143" y2="87925"/>
                        <a14:foregroundMark x1="31143" y1="87925" x2="30095" y2="87047"/>
                        <a14:foregroundMark x1="52762" y1="90450" x2="39333" y2="91109"/>
                        <a14:foregroundMark x1="11143" y1="34797" x2="8286" y2="46652"/>
                        <a14:foregroundMark x1="8286" y1="46652" x2="11143" y2="58507"/>
                        <a14:foregroundMark x1="11143" y1="58507" x2="13048" y2="60263"/>
                        <a14:foregroundMark x1="53048" y1="91767" x2="42857" y2="93194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762400" y="4005607"/>
            <a:ext cx="3007702" cy="2606675"/>
          </a:xfrm>
          <a:prstGeom prst="rect">
            <a:avLst/>
          </a:prstGeom>
        </p:spPr>
      </p:pic>
      <p:pic>
        <p:nvPicPr>
          <p:cNvPr id="7" name="Content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EF010331-1CBA-2F45-B550-30ECF91D65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4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60" b="93194" l="8286" r="91524">
                        <a14:foregroundMark x1="60857" y1="14270" x2="47429" y2="14490"/>
                        <a14:foregroundMark x1="47429" y1="14490" x2="59238" y2="10977"/>
                        <a14:foregroundMark x1="59238" y1="10977" x2="47905" y2="10428"/>
                        <a14:foregroundMark x1="47905" y1="10428" x2="48190" y2="10757"/>
                        <a14:foregroundMark x1="88381" y1="61800" x2="89714" y2="49506"/>
                        <a14:foregroundMark x1="89714" y1="49506" x2="91619" y2="56202"/>
                        <a14:foregroundMark x1="63810" y1="85730" x2="42381" y2="89901"/>
                        <a14:foregroundMark x1="42381" y1="89901" x2="31143" y2="87925"/>
                        <a14:foregroundMark x1="31143" y1="87925" x2="30095" y2="87047"/>
                        <a14:foregroundMark x1="52762" y1="90450" x2="39333" y2="91109"/>
                        <a14:foregroundMark x1="11143" y1="34797" x2="8286" y2="46652"/>
                        <a14:foregroundMark x1="8286" y1="46652" x2="11143" y2="58507"/>
                        <a14:foregroundMark x1="11143" y1="58507" x2="13048" y2="60263"/>
                        <a14:foregroundMark x1="53048" y1="91767" x2="42857" y2="93194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3088298" y="1607501"/>
            <a:ext cx="3007702" cy="2606675"/>
          </a:xfrm>
          <a:prstGeom prst="rect">
            <a:avLst/>
          </a:prstGeom>
        </p:spPr>
      </p:pic>
      <p:pic>
        <p:nvPicPr>
          <p:cNvPr id="8" name="Content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E462E224-69CD-CE4B-BFE0-E2EB9F3949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4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660" b="93194" l="8286" r="91524">
                        <a14:foregroundMark x1="60857" y1="14270" x2="47429" y2="14490"/>
                        <a14:foregroundMark x1="47429" y1="14490" x2="59238" y2="10977"/>
                        <a14:foregroundMark x1="59238" y1="10977" x2="47905" y2="10428"/>
                        <a14:foregroundMark x1="47905" y1="10428" x2="48190" y2="10757"/>
                        <a14:foregroundMark x1="88381" y1="61800" x2="89714" y2="49506"/>
                        <a14:foregroundMark x1="89714" y1="49506" x2="91619" y2="56202"/>
                        <a14:foregroundMark x1="63810" y1="85730" x2="42381" y2="89901"/>
                        <a14:foregroundMark x1="42381" y1="89901" x2="31143" y2="87925"/>
                        <a14:foregroundMark x1="31143" y1="87925" x2="30095" y2="87047"/>
                        <a14:foregroundMark x1="52762" y1="90450" x2="39333" y2="91109"/>
                        <a14:foregroundMark x1="11143" y1="34797" x2="8286" y2="46652"/>
                        <a14:foregroundMark x1="8286" y1="46652" x2="11143" y2="58507"/>
                        <a14:foregroundMark x1="11143" y1="58507" x2="13048" y2="60263"/>
                        <a14:foregroundMark x1="53048" y1="91767" x2="42857" y2="93194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5961038" y="1637533"/>
            <a:ext cx="3007702" cy="2606675"/>
          </a:xfrm>
          <a:prstGeom prst="rect">
            <a:avLst/>
          </a:prstGeom>
        </p:spPr>
      </p:pic>
      <p:pic>
        <p:nvPicPr>
          <p:cNvPr id="9" name="Content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57730E60-715D-8047-A0F8-4494613D76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4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60" b="93194" l="8286" r="91524">
                        <a14:foregroundMark x1="60857" y1="14270" x2="47429" y2="14490"/>
                        <a14:foregroundMark x1="47429" y1="14490" x2="59238" y2="10977"/>
                        <a14:foregroundMark x1="59238" y1="10977" x2="47905" y2="10428"/>
                        <a14:foregroundMark x1="47905" y1="10428" x2="48190" y2="10757"/>
                        <a14:foregroundMark x1="88381" y1="61800" x2="89714" y2="49506"/>
                        <a14:foregroundMark x1="89714" y1="49506" x2="91619" y2="56202"/>
                        <a14:foregroundMark x1="63810" y1="85730" x2="42381" y2="89901"/>
                        <a14:foregroundMark x1="42381" y1="89901" x2="31143" y2="87925"/>
                        <a14:foregroundMark x1="31143" y1="87925" x2="30095" y2="87047"/>
                        <a14:foregroundMark x1="52762" y1="90450" x2="39333" y2="91109"/>
                        <a14:foregroundMark x1="11143" y1="34797" x2="8286" y2="46652"/>
                        <a14:foregroundMark x1="8286" y1="46652" x2="11143" y2="58507"/>
                        <a14:foregroundMark x1="11143" y1="58507" x2="13048" y2="60263"/>
                        <a14:foregroundMark x1="53048" y1="91767" x2="42857" y2="93194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782766" y="3977191"/>
            <a:ext cx="3007702" cy="2606675"/>
          </a:xfrm>
          <a:prstGeom prst="rect">
            <a:avLst/>
          </a:prstGeom>
        </p:spPr>
      </p:pic>
      <p:pic>
        <p:nvPicPr>
          <p:cNvPr id="10" name="Content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F57AE598-5745-D846-B6A0-38926A15F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60" b="93194" l="8286" r="91524">
                        <a14:foregroundMark x1="60857" y1="14270" x2="47429" y2="14490"/>
                        <a14:foregroundMark x1="47429" y1="14490" x2="59238" y2="10977"/>
                        <a14:foregroundMark x1="59238" y1="10977" x2="47905" y2="10428"/>
                        <a14:foregroundMark x1="47905" y1="10428" x2="48190" y2="10757"/>
                        <a14:foregroundMark x1="88381" y1="61800" x2="89714" y2="49506"/>
                        <a14:foregroundMark x1="89714" y1="49506" x2="91619" y2="56202"/>
                        <a14:foregroundMark x1="63810" y1="85730" x2="42381" y2="89901"/>
                        <a14:foregroundMark x1="42381" y1="89901" x2="31143" y2="87925"/>
                        <a14:foregroundMark x1="31143" y1="87925" x2="30095" y2="87047"/>
                        <a14:foregroundMark x1="52762" y1="90450" x2="39333" y2="91109"/>
                        <a14:foregroundMark x1="11143" y1="34797" x2="8286" y2="46652"/>
                        <a14:foregroundMark x1="8286" y1="46652" x2="11143" y2="58507"/>
                        <a14:foregroundMark x1="11143" y1="58507" x2="13048" y2="60263"/>
                        <a14:foregroundMark x1="53048" y1="91767" x2="42857" y2="93194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8831616" y="1473994"/>
            <a:ext cx="3007702" cy="2606675"/>
          </a:xfrm>
          <a:prstGeom prst="rect">
            <a:avLst/>
          </a:prstGeom>
        </p:spPr>
      </p:pic>
      <p:pic>
        <p:nvPicPr>
          <p:cNvPr id="11" name="Content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C5A8353D-A10C-7C4B-8BC1-6CC04E4E24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660" b="93194" l="8286" r="91524">
                        <a14:foregroundMark x1="60857" y1="14270" x2="47429" y2="14490"/>
                        <a14:foregroundMark x1="47429" y1="14490" x2="59238" y2="10977"/>
                        <a14:foregroundMark x1="59238" y1="10977" x2="47905" y2="10428"/>
                        <a14:foregroundMark x1="47905" y1="10428" x2="48190" y2="10757"/>
                        <a14:foregroundMark x1="88381" y1="61800" x2="89714" y2="49506"/>
                        <a14:foregroundMark x1="89714" y1="49506" x2="91619" y2="56202"/>
                        <a14:foregroundMark x1="63810" y1="85730" x2="42381" y2="89901"/>
                        <a14:foregroundMark x1="42381" y1="89901" x2="31143" y2="87925"/>
                        <a14:foregroundMark x1="31143" y1="87925" x2="30095" y2="87047"/>
                        <a14:foregroundMark x1="52762" y1="90450" x2="39333" y2="91109"/>
                        <a14:foregroundMark x1="11143" y1="34797" x2="8286" y2="46652"/>
                        <a14:foregroundMark x1="8286" y1="46652" x2="11143" y2="58507"/>
                        <a14:foregroundMark x1="11143" y1="58507" x2="13048" y2="60263"/>
                        <a14:foregroundMark x1="53048" y1="91767" x2="42857" y2="93194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7790468" y="3947159"/>
            <a:ext cx="3007702" cy="260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497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F905F-0381-574C-A20C-D61B0CD46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التغذية</a:t>
            </a:r>
            <a:endParaRPr lang="en-US" dirty="0"/>
          </a:p>
        </p:txBody>
      </p:sp>
      <p:pic>
        <p:nvPicPr>
          <p:cNvPr id="9" name="Content Placeholder 8" descr="A picture containing food&#10;&#10;Description automatically generated">
            <a:extLst>
              <a:ext uri="{FF2B5EF4-FFF2-40B4-BE49-F238E27FC236}">
                <a16:creationId xmlns:a16="http://schemas.microsoft.com/office/drawing/2014/main" id="{9284C4A5-177A-BC44-AC53-D5CDD4F71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5200" y="1736275"/>
            <a:ext cx="7721600" cy="4479131"/>
          </a:xfrm>
        </p:spPr>
      </p:pic>
    </p:spTree>
    <p:extLst>
      <p:ext uri="{BB962C8B-B14F-4D97-AF65-F5344CB8AC3E}">
        <p14:creationId xmlns:p14="http://schemas.microsoft.com/office/powerpoint/2010/main" val="2239092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F905F-0381-574C-A20C-D61B0CD46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التغذية</a:t>
            </a:r>
            <a:endParaRPr lang="en-US" dirty="0"/>
          </a:p>
        </p:txBody>
      </p:sp>
      <p:pic>
        <p:nvPicPr>
          <p:cNvPr id="5" name="Online Media 4" descr="الاسفنجيات copy">
            <a:hlinkClick r:id="" action="ppaction://media"/>
            <a:extLst>
              <a:ext uri="{FF2B5EF4-FFF2-40B4-BE49-F238E27FC236}">
                <a16:creationId xmlns:a16="http://schemas.microsoft.com/office/drawing/2014/main" id="{196D0A5B-2131-BB4B-8EC5-90BCB1F10EA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0325" y="2103438"/>
            <a:ext cx="6991350" cy="3932237"/>
          </a:xfrm>
        </p:spPr>
      </p:pic>
    </p:spTree>
    <p:extLst>
      <p:ext uri="{BB962C8B-B14F-4D97-AF65-F5344CB8AC3E}">
        <p14:creationId xmlns:p14="http://schemas.microsoft.com/office/powerpoint/2010/main" val="221593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5ABF1-F528-E04E-AE65-FF9D0061F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التنفس، الدوران و الإخراج</a:t>
            </a:r>
            <a:endParaRPr lang="en-US" dirty="0"/>
          </a:p>
        </p:txBody>
      </p:sp>
      <p:pic>
        <p:nvPicPr>
          <p:cNvPr id="4" name="Online Media 3" descr="الاسفنجيات copy 2">
            <a:hlinkClick r:id="" action="ppaction://media"/>
            <a:extLst>
              <a:ext uri="{FF2B5EF4-FFF2-40B4-BE49-F238E27FC236}">
                <a16:creationId xmlns:a16="http://schemas.microsoft.com/office/drawing/2014/main" id="{CE97F65A-9619-E146-8692-EC548BB622D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0325" y="2103438"/>
            <a:ext cx="6991350" cy="3932237"/>
          </a:xfrm>
        </p:spPr>
      </p:pic>
    </p:spTree>
    <p:extLst>
      <p:ext uri="{BB962C8B-B14F-4D97-AF65-F5344CB8AC3E}">
        <p14:creationId xmlns:p14="http://schemas.microsoft.com/office/powerpoint/2010/main" val="279069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6960A-B061-9A41-97EE-CEC781AE0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ar-SA" dirty="0"/>
              <a:t>التنفس، الدوران و الإخراج</a:t>
            </a:r>
            <a:endParaRPr lang="en-US" dirty="0"/>
          </a:p>
        </p:txBody>
      </p:sp>
      <p:pic>
        <p:nvPicPr>
          <p:cNvPr id="4" name="Online Media 3" descr="حيوان الاسفنج.flv">
            <a:hlinkClick r:id="" action="ppaction://media"/>
            <a:extLst>
              <a:ext uri="{FF2B5EF4-FFF2-40B4-BE49-F238E27FC236}">
                <a16:creationId xmlns:a16="http://schemas.microsoft.com/office/drawing/2014/main" id="{E44D0DAE-627C-5543-BF1B-544DEA8793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38550" y="2103438"/>
            <a:ext cx="4914900" cy="3932237"/>
          </a:xfrm>
        </p:spPr>
      </p:pic>
    </p:spTree>
    <p:extLst>
      <p:ext uri="{BB962C8B-B14F-4D97-AF65-F5344CB8AC3E}">
        <p14:creationId xmlns:p14="http://schemas.microsoft.com/office/powerpoint/2010/main" val="3337289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DFB17-F8A4-8A4B-A5D2-F25CB33AB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ar-SA" dirty="0"/>
              <a:t>الاستجابة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BB774-37A5-B74A-BCC7-4D6B43915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246" y="1850974"/>
            <a:ext cx="6071507" cy="454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7617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55</TotalTime>
  <Words>27</Words>
  <Application>Microsoft Macintosh PowerPoint</Application>
  <PresentationFormat>Widescreen</PresentationFormat>
  <Paragraphs>11</Paragraphs>
  <Slides>11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Century Gothic</vt:lpstr>
      <vt:lpstr>Garamond</vt:lpstr>
      <vt:lpstr>Savon</vt:lpstr>
      <vt:lpstr>الإسفنجيات</vt:lpstr>
      <vt:lpstr>PowerPoint Presentation</vt:lpstr>
      <vt:lpstr>بنية الإسفنجيات</vt:lpstr>
      <vt:lpstr>الوظائف الحيوية</vt:lpstr>
      <vt:lpstr>التغذية</vt:lpstr>
      <vt:lpstr>التغذية</vt:lpstr>
      <vt:lpstr>التنفس، الدوران و الإخراج</vt:lpstr>
      <vt:lpstr>التنفس، الدوران و الإخراج</vt:lpstr>
      <vt:lpstr>الاستجابة</vt:lpstr>
      <vt:lpstr>التكاثر</vt:lpstr>
      <vt:lpstr>بيئة الإسفنجيات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الإسفنجيات</dc:title>
  <dc:creator>Zahraa Abuzloof</dc:creator>
  <cp:lastModifiedBy>Zahraa Abuzloof</cp:lastModifiedBy>
  <cp:revision>5</cp:revision>
  <dcterms:created xsi:type="dcterms:W3CDTF">2020-02-08T15:30:00Z</dcterms:created>
  <dcterms:modified xsi:type="dcterms:W3CDTF">2020-02-08T16:25:25Z</dcterms:modified>
</cp:coreProperties>
</file>

<file path=docProps/thumbnail.jpeg>
</file>